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79" r:id="rId3"/>
    <p:sldId id="28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1/19/2011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1/19/2011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1803400" y="1219200"/>
          <a:ext cx="2768600" cy="585788"/>
        </p:xfrm>
        <a:graphic>
          <a:graphicData uri="http://schemas.openxmlformats.org/presentationml/2006/ole">
            <p:oleObj spid="_x0000_s88081" name="Equation" r:id="rId3" imgW="1384200" imgH="253800" progId="Equation.3">
              <p:embed/>
            </p:oleObj>
          </a:graphicData>
        </a:graphic>
      </p:graphicFrame>
      <p:graphicFrame>
        <p:nvGraphicFramePr>
          <p:cNvPr id="88086" name="Object 22"/>
          <p:cNvGraphicFramePr>
            <a:graphicFrameLocks noChangeAspect="1"/>
          </p:cNvGraphicFramePr>
          <p:nvPr/>
        </p:nvGraphicFramePr>
        <p:xfrm>
          <a:off x="2336800" y="1828800"/>
          <a:ext cx="3987800" cy="2109788"/>
        </p:xfrm>
        <a:graphic>
          <a:graphicData uri="http://schemas.openxmlformats.org/presentationml/2006/ole">
            <p:oleObj spid="_x0000_s88086" name="Equation" r:id="rId4" imgW="1993680" imgH="914400" progId="Equation.3">
              <p:embed/>
            </p:oleObj>
          </a:graphicData>
        </a:graphic>
      </p:graphicFrame>
      <p:graphicFrame>
        <p:nvGraphicFramePr>
          <p:cNvPr id="88087" name="Object 23"/>
          <p:cNvGraphicFramePr>
            <a:graphicFrameLocks noChangeAspect="1"/>
          </p:cNvGraphicFramePr>
          <p:nvPr/>
        </p:nvGraphicFramePr>
        <p:xfrm>
          <a:off x="3606800" y="4114800"/>
          <a:ext cx="1930400" cy="2109788"/>
        </p:xfrm>
        <a:graphic>
          <a:graphicData uri="http://schemas.openxmlformats.org/presentationml/2006/ole">
            <p:oleObj spid="_x0000_s88087" name="Equation" r:id="rId5" imgW="96516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1/19/2011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4" name="Picture 73" descr="03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783177"/>
            <a:ext cx="7315200" cy="5291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995</TotalTime>
  <Words>11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Origin</vt:lpstr>
      <vt:lpstr>Microsoft Equation 3.0</vt:lpstr>
      <vt:lpstr>Day 07</vt:lpstr>
      <vt:lpstr>Denavit-Hartenberg</vt:lpstr>
      <vt:lpstr>Denavit-Hartenberg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18</cp:revision>
  <dcterms:created xsi:type="dcterms:W3CDTF">2011-01-07T01:27:12Z</dcterms:created>
  <dcterms:modified xsi:type="dcterms:W3CDTF">2011-01-19T18:54:51Z</dcterms:modified>
</cp:coreProperties>
</file>